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43"/>
    <p:restoredTop sz="95329"/>
  </p:normalViewPr>
  <p:slideViewPr>
    <p:cSldViewPr snapToGrid="0" snapToObjects="1">
      <p:cViewPr>
        <p:scale>
          <a:sx n="79" d="100"/>
          <a:sy n="79" d="100"/>
        </p:scale>
        <p:origin x="15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48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652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7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7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5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87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508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001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01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68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3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6/2/22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875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95EF1AC-77E5-B715-BC84-97DFBB8E5A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4B02B-0B9C-4F1C-AA77-810192994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71A3F3-7B20-453C-B836-95EE1B194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F0D9088-A9DD-44D1-9480-54C6D9C5C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EF294E8-3387-4EC5-8FEF-B6619381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B9E4F71-1563-49A7-9E36-B6F17274C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5711EDE-15AE-45C1-BB5D-A75C2DBCE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2B2208C-A2E8-4A3A-A096-18F4A4CFF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F3D91FA-90DD-41F3-9BA4-DCECE004C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46A5051-8549-4326-889F-D444806DAF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1A1F84-F65A-4182-A980-DAB5DDBA1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B902F0-87AC-443C-80DE-A74F802B9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7E8A466-B6A0-4DB3-B8A3-CF8125CD3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1D000BE-82F9-40A6-8F25-A0599C525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9C32A44-65BE-4E50-B57F-40F70F0F6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210BAD-6517-4B69-9957-4A96B63EE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28EA630-A8D1-41B2-A192-87C68DBF69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DC7DD0A-8900-44D2-ACC3-5BA55DC6BA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DF3D55D-BDAF-4568-B302-287E983B6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7011E7F-BA17-4517-978C-62A1CAC75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76F9B6-38DE-4DD5-86C1-3422118C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1C3734-DAEF-4A46-BEA1-D5AD3312C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477B67C-64B0-4276-A896-25046D11B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DFC2517-2C23-416A-816A-78BC0D55C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0C33528-1E61-46AF-AB71-5D8A4421A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EEF936-1B01-48F9-92E8-409D0D0AE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A937AE8-840F-4140-9ABB-092572380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F29BB531-A47E-49A2-B75C-12D80A405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9A5FD65-1327-4177-AE7B-43F621AF5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9AE2EAE-6FC0-4C80-89B2-17458DB60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CE40E8B-1E04-4754-94C9-ACE347819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E685B0-23E4-4A55-97D5-8667B3690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2D75DC8-932A-4363-AFCC-31CD4672D1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0FA6579-9606-4A7A-8519-FBED9C6FAA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971" y="1"/>
            <a:ext cx="12196969" cy="3200399"/>
          </a:xfrm>
          <a:custGeom>
            <a:avLst/>
            <a:gdLst>
              <a:gd name="connsiteX0" fmla="*/ 8951169 w 12179808"/>
              <a:gd name="connsiteY0" fmla="*/ 14 h 3200399"/>
              <a:gd name="connsiteX1" fmla="*/ 11653845 w 12179808"/>
              <a:gd name="connsiteY1" fmla="*/ 98641 h 3200399"/>
              <a:gd name="connsiteX2" fmla="*/ 12178450 w 12179808"/>
              <a:gd name="connsiteY2" fmla="*/ 134761 h 3200399"/>
              <a:gd name="connsiteX3" fmla="*/ 12178450 w 12179808"/>
              <a:gd name="connsiteY3" fmla="*/ 852282 h 3200399"/>
              <a:gd name="connsiteX4" fmla="*/ 12179808 w 12179808"/>
              <a:gd name="connsiteY4" fmla="*/ 852282 h 3200399"/>
              <a:gd name="connsiteX5" fmla="*/ 12179808 w 12179808"/>
              <a:gd name="connsiteY5" fmla="*/ 1752600 h 3200399"/>
              <a:gd name="connsiteX6" fmla="*/ 12179808 w 12179808"/>
              <a:gd name="connsiteY6" fmla="*/ 1981199 h 3200399"/>
              <a:gd name="connsiteX7" fmla="*/ 12179808 w 12179808"/>
              <a:gd name="connsiteY7" fmla="*/ 3200399 h 3200399"/>
              <a:gd name="connsiteX8" fmla="*/ 0 w 12179808"/>
              <a:gd name="connsiteY8" fmla="*/ 3200399 h 3200399"/>
              <a:gd name="connsiteX9" fmla="*/ 0 w 12179808"/>
              <a:gd name="connsiteY9" fmla="*/ 1981199 h 3200399"/>
              <a:gd name="connsiteX10" fmla="*/ 0 w 12179808"/>
              <a:gd name="connsiteY10" fmla="*/ 1752600 h 3200399"/>
              <a:gd name="connsiteX11" fmla="*/ 0 w 12179808"/>
              <a:gd name="connsiteY11" fmla="*/ 940776 h 3200399"/>
              <a:gd name="connsiteX12" fmla="*/ 0 w 12179808"/>
              <a:gd name="connsiteY12" fmla="*/ 852282 h 3200399"/>
              <a:gd name="connsiteX13" fmla="*/ 0 w 12179808"/>
              <a:gd name="connsiteY13" fmla="*/ 475166 h 3200399"/>
              <a:gd name="connsiteX14" fmla="*/ 8951169 w 12179808"/>
              <a:gd name="connsiteY14" fmla="*/ 14 h 320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79808" h="3200399">
                <a:moveTo>
                  <a:pt x="8951169" y="14"/>
                </a:moveTo>
                <a:cubicBezTo>
                  <a:pt x="9704520" y="748"/>
                  <a:pt x="10578586" y="29202"/>
                  <a:pt x="11653845" y="98641"/>
                </a:cubicBezTo>
                <a:lnTo>
                  <a:pt x="12178450" y="134761"/>
                </a:lnTo>
                <a:lnTo>
                  <a:pt x="12178450" y="852282"/>
                </a:lnTo>
                <a:lnTo>
                  <a:pt x="12179808" y="852282"/>
                </a:lnTo>
                <a:lnTo>
                  <a:pt x="12179808" y="1752600"/>
                </a:lnTo>
                <a:lnTo>
                  <a:pt x="12179808" y="1981199"/>
                </a:lnTo>
                <a:lnTo>
                  <a:pt x="12179808" y="3200399"/>
                </a:lnTo>
                <a:lnTo>
                  <a:pt x="0" y="3200399"/>
                </a:lnTo>
                <a:lnTo>
                  <a:pt x="0" y="1981199"/>
                </a:lnTo>
                <a:lnTo>
                  <a:pt x="0" y="1752600"/>
                </a:lnTo>
                <a:lnTo>
                  <a:pt x="0" y="940776"/>
                </a:lnTo>
                <a:lnTo>
                  <a:pt x="0" y="852282"/>
                </a:lnTo>
                <a:lnTo>
                  <a:pt x="0" y="475166"/>
                </a:lnTo>
                <a:cubicBezTo>
                  <a:pt x="4768989" y="475166"/>
                  <a:pt x="5812206" y="-3043"/>
                  <a:pt x="8951169" y="14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082E6-3A59-0F81-94D1-CB690A66B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25" y="168613"/>
            <a:ext cx="10318738" cy="1085761"/>
          </a:xfrm>
        </p:spPr>
        <p:txBody>
          <a:bodyPr>
            <a:normAutofit/>
          </a:bodyPr>
          <a:lstStyle/>
          <a:p>
            <a:r>
              <a:rPr lang="en-US" dirty="0" err="1"/>
              <a:t>Rockbuster</a:t>
            </a:r>
            <a:r>
              <a:rPr lang="en-US" dirty="0"/>
              <a:t> Stealth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D1DAB-63B3-63B3-36A0-C9A007ACA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25" y="1477577"/>
            <a:ext cx="6385848" cy="1094264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Data Dictionary</a:t>
            </a:r>
          </a:p>
          <a:p>
            <a:r>
              <a:rPr lang="en-US" dirty="0"/>
              <a:t>	Allie Qualman</a:t>
            </a:r>
          </a:p>
        </p:txBody>
      </p:sp>
    </p:spTree>
    <p:extLst>
      <p:ext uri="{BB962C8B-B14F-4D97-AF65-F5344CB8AC3E}">
        <p14:creationId xmlns:p14="http://schemas.microsoft.com/office/powerpoint/2010/main" val="1193303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A894-FFE0-BDD0-F7AF-886CD1284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258798"/>
            <a:ext cx="10325000" cy="694635"/>
          </a:xfrm>
        </p:spPr>
        <p:txBody>
          <a:bodyPr>
            <a:normAutofit fontScale="90000"/>
          </a:bodyPr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8D97B-5C9A-940A-420A-97DA1CAC1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079" y="953432"/>
            <a:ext cx="10640950" cy="539838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Rockbuster</a:t>
            </a:r>
            <a:r>
              <a:rPr lang="en-US" dirty="0"/>
              <a:t> Database Diagram…………………….…………………….……………….…………………….…………………….…………………………3</a:t>
            </a:r>
          </a:p>
          <a:p>
            <a:pPr marL="0" indent="0">
              <a:buNone/>
            </a:pPr>
            <a:r>
              <a:rPr lang="en-US" dirty="0"/>
              <a:t>Payment….………….…………………….……………….…………………….………….………….…………………….……………….…………………….………………4</a:t>
            </a:r>
          </a:p>
          <a:p>
            <a:pPr marL="0" indent="0">
              <a:buNone/>
            </a:pPr>
            <a:r>
              <a:rPr lang="en-US" dirty="0"/>
              <a:t>Rental…….………….…………………….……………….…………………….………….………….…………………….……………….…………………….………………..4</a:t>
            </a:r>
          </a:p>
          <a:p>
            <a:pPr marL="0" indent="0">
              <a:buNone/>
            </a:pPr>
            <a:r>
              <a:rPr lang="en-US" dirty="0"/>
              <a:t>Store…….………….…………………….……………….…………………….………….………….…………………….……………….…………………….………………….4</a:t>
            </a:r>
          </a:p>
          <a:p>
            <a:pPr marL="0" indent="0">
              <a:buNone/>
            </a:pPr>
            <a:r>
              <a:rPr lang="en-US" dirty="0"/>
              <a:t>Film Actor….………….…………………….……………….…………………….………….………….…………………….……………….…………………….…………..5</a:t>
            </a:r>
          </a:p>
          <a:p>
            <a:pPr marL="0" indent="0">
              <a:buNone/>
            </a:pPr>
            <a:r>
              <a:rPr lang="en-US" dirty="0"/>
              <a:t>Inventory…….………….…………………….……………….…………………….………….………….…………………….……………….…………………….………….5</a:t>
            </a:r>
          </a:p>
          <a:p>
            <a:pPr marL="0" indent="0">
              <a:buNone/>
            </a:pPr>
            <a:r>
              <a:rPr lang="en-US" dirty="0"/>
              <a:t>Film Category…….………….…………………….……………….…………………….………….………….…………………….……………….……………………….5</a:t>
            </a:r>
          </a:p>
          <a:p>
            <a:pPr marL="0" indent="0">
              <a:buNone/>
            </a:pPr>
            <a:r>
              <a:rPr lang="en-US" dirty="0"/>
              <a:t>Customer…….………….…………………….……………….…………………….………….………….…………………….……………….………………………………..5</a:t>
            </a:r>
          </a:p>
          <a:p>
            <a:pPr marL="0" indent="0">
              <a:buNone/>
            </a:pPr>
            <a:r>
              <a:rPr lang="en-US" dirty="0"/>
              <a:t>Staff…….………….…………………….……………….…………………….………….………….…………………….……………….…………………….……………………6</a:t>
            </a:r>
          </a:p>
          <a:p>
            <a:pPr marL="0" indent="0">
              <a:buNone/>
            </a:pPr>
            <a:r>
              <a:rPr lang="en-US" dirty="0"/>
              <a:t>Actor…….………….…………………….……………….…………………….………….………….…………………….……………….…………………….…………………..6</a:t>
            </a:r>
          </a:p>
          <a:p>
            <a:pPr marL="0" indent="0">
              <a:buNone/>
            </a:pPr>
            <a:r>
              <a:rPr lang="en-US" dirty="0"/>
              <a:t>Category…….………….…………………….……………….…………………….………….………….…………………….……………….………………………………….6</a:t>
            </a:r>
          </a:p>
          <a:p>
            <a:pPr marL="0" indent="0">
              <a:buNone/>
            </a:pPr>
            <a:r>
              <a:rPr lang="en-US" dirty="0"/>
              <a:t>Language…….………….…………………….……………….…………………….………….………….…………………….……………….………………………………..6</a:t>
            </a:r>
          </a:p>
          <a:p>
            <a:pPr marL="0" indent="0">
              <a:buNone/>
            </a:pPr>
            <a:r>
              <a:rPr lang="en-US" dirty="0"/>
              <a:t>Film…….………….…………………….……………….…………………….………….………….…………………….……………….…………………….…………………….7</a:t>
            </a:r>
          </a:p>
          <a:p>
            <a:pPr marL="0" indent="0">
              <a:buNone/>
            </a:pPr>
            <a:r>
              <a:rPr lang="en-US" dirty="0"/>
              <a:t>City…….………….…………………….……………….…………………….………….………….…………………….……………….…………………….………………………7</a:t>
            </a:r>
          </a:p>
          <a:p>
            <a:pPr marL="0" indent="0">
              <a:buNone/>
            </a:pPr>
            <a:r>
              <a:rPr lang="en-US" dirty="0"/>
              <a:t>Country…….………….…………………….……………….…………………….………….………….…………………….……………….…………………….……………..7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07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page3image2309826928">
            <a:extLst>
              <a:ext uri="{FF2B5EF4-FFF2-40B4-BE49-F238E27FC236}">
                <a16:creationId xmlns:a16="http://schemas.microsoft.com/office/drawing/2014/main" id="{E3BC9BFD-4B3D-5F0E-B8A0-EBC87B707D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745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ight Triangle 40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45" name="Freeform: Shape 44">
            <a:extLst>
              <a:ext uri="{FF2B5EF4-FFF2-40B4-BE49-F238E27FC236}">
                <a16:creationId xmlns:a16="http://schemas.microsoft.com/office/drawing/2014/main" id="{DD5B1FFE-F94F-4D15-8DF0-16558755F8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7" y="2882524"/>
            <a:ext cx="12184765" cy="3975477"/>
          </a:xfrm>
          <a:custGeom>
            <a:avLst/>
            <a:gdLst>
              <a:gd name="connsiteX0" fmla="*/ 8942254 w 12188952"/>
              <a:gd name="connsiteY0" fmla="*/ 34 h 3975477"/>
              <a:gd name="connsiteX1" fmla="*/ 11642906 w 12188952"/>
              <a:gd name="connsiteY1" fmla="*/ 225257 h 3975477"/>
              <a:gd name="connsiteX2" fmla="*/ 12188952 w 12188952"/>
              <a:gd name="connsiteY2" fmla="*/ 311174 h 3975477"/>
              <a:gd name="connsiteX3" fmla="*/ 12188952 w 12188952"/>
              <a:gd name="connsiteY3" fmla="*/ 3975477 h 3975477"/>
              <a:gd name="connsiteX4" fmla="*/ 0 w 12188952"/>
              <a:gd name="connsiteY4" fmla="*/ 3975477 h 3975477"/>
              <a:gd name="connsiteX5" fmla="*/ 0 w 12188952"/>
              <a:gd name="connsiteY5" fmla="*/ 1085061 h 3975477"/>
              <a:gd name="connsiteX6" fmla="*/ 552141 w 12188952"/>
              <a:gd name="connsiteY6" fmla="*/ 1079980 h 3975477"/>
              <a:gd name="connsiteX7" fmla="*/ 8942254 w 12188952"/>
              <a:gd name="connsiteY7" fmla="*/ 34 h 3975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975477">
                <a:moveTo>
                  <a:pt x="8942254" y="34"/>
                </a:moveTo>
                <a:cubicBezTo>
                  <a:pt x="9695041" y="1709"/>
                  <a:pt x="10568453" y="66687"/>
                  <a:pt x="11642906" y="225257"/>
                </a:cubicBezTo>
                <a:lnTo>
                  <a:pt x="12188952" y="311174"/>
                </a:lnTo>
                <a:lnTo>
                  <a:pt x="12188952" y="3975477"/>
                </a:lnTo>
                <a:lnTo>
                  <a:pt x="0" y="3975477"/>
                </a:lnTo>
                <a:lnTo>
                  <a:pt x="0" y="1085061"/>
                </a:lnTo>
                <a:lnTo>
                  <a:pt x="552141" y="1079980"/>
                </a:lnTo>
                <a:cubicBezTo>
                  <a:pt x="4849952" y="999477"/>
                  <a:pt x="5931106" y="-6667"/>
                  <a:pt x="8942254" y="34"/>
                </a:cubicBez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0BEF124-51AA-4E93-80BE-A505FBC28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CB7DD01-D102-4059-975F-43EA17EA7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16AEE61-7763-4FB1-89B5-4F4123BD4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2D4A1CE-5EA9-4431-97BD-8E5EFE35C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460321E-C47F-4254-A5FA-5B18275B9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CF662BA-073B-4181-B753-3DF150673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C88FF9D-10D3-4F7A-88F0-A0EBC4D6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6B83311-827D-41DD-8C78-21861CADC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E90578F-08F9-48C0-A14B-8923BDA7F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33AFD6-92B4-4FB6-8E60-0B0580A908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E5E0FE3-B1C9-4160-8057-4F5E202EB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F6BB25E-C93A-42B8-8ED5-34D62AA1A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FF65E0B-172C-40E5-AB66-9D718D106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57D8268-8D36-41F5-B241-4241FE75E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B2AE423C-9EAE-48FE-ADCF-AA73C39A8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BBE40C1-0417-4B5B-85C9-D19D1CBFDB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6C34153-C20D-4CA5-B2D8-6E5C24A54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135268F-E9A8-4F13-AFA5-585BEB1E86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025137B-59DF-4721-B5C1-A3721B9EC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FC2B378-8386-4C68-9CB0-F7AC9FEB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94C46AE-10D8-45E0-B366-AF049B00C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8CF94F5-A88C-47C6-8EEA-4C1883EB5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229AFF5-5E80-4E8B-9D3D-7C8C04251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1590CE47-4B25-4EAA-8807-0B66F9237D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3CCCCAB-336C-4623-AB5A-2BB6CA03F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DDE4FD0-E730-462D-8BA4-3D1344AF4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E15376A8-0B14-49FC-B291-D621A8C2A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2AEA86C-BCE4-4BE9-950D-56709D2B9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F26C89A-6CC8-4CC6-94B3-6D93AD7BA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5D401C0-FFAB-49F4-A40B-4FC31739E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F2C728A-51E5-4299-958B-7BA11BBA3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F2402A0-30A8-439F-9E1F-2BECA15D7A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Right Triangle 79">
            <a:extLst>
              <a:ext uri="{FF2B5EF4-FFF2-40B4-BE49-F238E27FC236}">
                <a16:creationId xmlns:a16="http://schemas.microsoft.com/office/drawing/2014/main" id="{592AC99E-ADE8-429A-A4E4-4C1BCA76FE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5" y="988448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BE4055-BAFD-9DB6-0069-0341C5C7D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79802"/>
              </p:ext>
            </p:extLst>
          </p:nvPr>
        </p:nvGraphicFramePr>
        <p:xfrm>
          <a:off x="691078" y="522785"/>
          <a:ext cx="9905999" cy="1458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3905855524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3234288132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4202941397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73423906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439080287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400314319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PAYMENT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6598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05107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payment_id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payment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70364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2937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employee checking out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9952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INTEGER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rental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Rental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8558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amount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NUMERIC(5,2)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Amount paid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86029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payment_date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of payment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342388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0074883-06E5-A8DD-4102-7CE325520C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649446"/>
              </p:ext>
            </p:extLst>
          </p:nvPr>
        </p:nvGraphicFramePr>
        <p:xfrm>
          <a:off x="691078" y="2546548"/>
          <a:ext cx="9905999" cy="1635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4037485377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4133276207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3151662986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402709691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036099312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85576704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RENTAL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9011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49078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rental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42126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rental_date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of rental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612628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inventory_id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INTEGER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item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Inventory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3787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37969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return_date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rental returned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048407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employee checking out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132027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014934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F80875-A3DE-9856-A72F-BDC704C9D1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380814"/>
              </p:ext>
            </p:extLst>
          </p:nvPr>
        </p:nvGraphicFramePr>
        <p:xfrm>
          <a:off x="691078" y="4610438"/>
          <a:ext cx="9905999" cy="12719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60127351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815440649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2983815653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623365336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822752151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56866215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STORE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5921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5791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store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59854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manager_staff_id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manager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24213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store address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22527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0189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237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E6D3B5-DC35-998A-903F-73F967E0A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542633"/>
              </p:ext>
            </p:extLst>
          </p:nvPr>
        </p:nvGraphicFramePr>
        <p:xfrm>
          <a:off x="1142998" y="548281"/>
          <a:ext cx="9905999" cy="927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3999373898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843927039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2851131746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427024266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590735951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193420157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FILM ACTOR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7315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09674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actor_id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actor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75081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Number assigned to film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Composite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84624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351272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90B4D3-B184-1A78-86A4-CCE241EFC4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808899"/>
              </p:ext>
            </p:extLst>
          </p:nvPr>
        </p:nvGraphicFramePr>
        <p:xfrm>
          <a:off x="1142998" y="1668283"/>
          <a:ext cx="9905999" cy="11042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1899697643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2564536504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1493254991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455507831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947524559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279619074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INVENTORY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5925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13401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inventory_id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item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69682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9949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store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50232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70220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133E963-0B04-934D-5A7F-A7CEFFE41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1812962"/>
              </p:ext>
            </p:extLst>
          </p:nvPr>
        </p:nvGraphicFramePr>
        <p:xfrm>
          <a:off x="1142998" y="2965450"/>
          <a:ext cx="9905999" cy="927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99164">
                  <a:extLst>
                    <a:ext uri="{9D8B030D-6E8A-4147-A177-3AD203B41FA5}">
                      <a16:colId xmlns:a16="http://schemas.microsoft.com/office/drawing/2014/main" val="100386285"/>
                    </a:ext>
                  </a:extLst>
                </a:gridCol>
                <a:gridCol w="2654922">
                  <a:extLst>
                    <a:ext uri="{9D8B030D-6E8A-4147-A177-3AD203B41FA5}">
                      <a16:colId xmlns:a16="http://schemas.microsoft.com/office/drawing/2014/main" val="2968864408"/>
                    </a:ext>
                  </a:extLst>
                </a:gridCol>
                <a:gridCol w="3530380">
                  <a:extLst>
                    <a:ext uri="{9D8B030D-6E8A-4147-A177-3AD203B41FA5}">
                      <a16:colId xmlns:a16="http://schemas.microsoft.com/office/drawing/2014/main" val="3562478160"/>
                    </a:ext>
                  </a:extLst>
                </a:gridCol>
                <a:gridCol w="827879">
                  <a:extLst>
                    <a:ext uri="{9D8B030D-6E8A-4147-A177-3AD203B41FA5}">
                      <a16:colId xmlns:a16="http://schemas.microsoft.com/office/drawing/2014/main" val="2968180309"/>
                    </a:ext>
                  </a:extLst>
                </a:gridCol>
                <a:gridCol w="827879">
                  <a:extLst>
                    <a:ext uri="{9D8B030D-6E8A-4147-A177-3AD203B41FA5}">
                      <a16:colId xmlns:a16="http://schemas.microsoft.com/office/drawing/2014/main" val="3058462166"/>
                    </a:ext>
                  </a:extLst>
                </a:gridCol>
                <a:gridCol w="1065775">
                  <a:extLst>
                    <a:ext uri="{9D8B030D-6E8A-4147-A177-3AD203B41FA5}">
                      <a16:colId xmlns:a16="http://schemas.microsoft.com/office/drawing/2014/main" val="1943729244"/>
                    </a:ext>
                  </a:extLst>
                </a:gridCol>
              </a:tblGrid>
              <a:tr h="2032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FILM CATEGORY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930356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1780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7636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category_id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genre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Composite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Category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687766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5601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D700585-CE39-6AF1-FA31-A9C797F83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002694"/>
              </p:ext>
            </p:extLst>
          </p:nvPr>
        </p:nvGraphicFramePr>
        <p:xfrm>
          <a:off x="1142998" y="4106089"/>
          <a:ext cx="9905999" cy="21672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744478890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150752956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1698547055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038666373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411302652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1899356420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CUSTOMER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8937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2322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customer_id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Rental, Payment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51766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store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695262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 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 name of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057900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 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 name of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842469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email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VARYING(5 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Email of customer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49534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customers address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2305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activebool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BOOLEAN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Yes or no Active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2505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create_data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created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8313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last updated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57865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INTEGER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active status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26929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893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5833DCD-0899-4DDC-77DB-34427CB5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652198"/>
              </p:ext>
            </p:extLst>
          </p:nvPr>
        </p:nvGraphicFramePr>
        <p:xfrm>
          <a:off x="1143000" y="280354"/>
          <a:ext cx="9905999" cy="23348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3952879708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1692956847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3428950375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438904926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117589983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203328822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STAFF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178519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Description/Attribute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30198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staff_id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Payment, Rental, Store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759311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 name of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66353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 name of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2592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employees address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8458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email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VARYING(50)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Email address of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359094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store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Store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999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VARYING(16)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Active status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2523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username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Username of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61331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password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Password of employee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21585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picture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BYTEA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Picture of employee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0958287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B14C592-63DE-3BE6-EC57-FF2BC29B3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567505"/>
              </p:ext>
            </p:extLst>
          </p:nvPr>
        </p:nvGraphicFramePr>
        <p:xfrm>
          <a:off x="1143000" y="2775858"/>
          <a:ext cx="9905999" cy="11042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4181337771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3667997683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980993237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074501694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3539584554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253682266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ACTOR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1321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78008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actor_id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actor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 Actor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38095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First 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6046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VARYING(45)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 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19388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updated last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943034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922EDA3-5E66-45EC-D8CD-BC676346D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9863838"/>
              </p:ext>
            </p:extLst>
          </p:nvPr>
        </p:nvGraphicFramePr>
        <p:xfrm>
          <a:off x="1143000" y="4040732"/>
          <a:ext cx="9905999" cy="927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294934347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2214398950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293364424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717916618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4153626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127753285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CATEGORY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98368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68913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category_id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genre catefory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 Category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8678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VARYING(25)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of category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6242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59249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CA6DAD7-3653-0456-8118-0B9A510E76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58707"/>
              </p:ext>
            </p:extLst>
          </p:nvPr>
        </p:nvGraphicFramePr>
        <p:xfrm>
          <a:off x="1143000" y="5128441"/>
          <a:ext cx="9905999" cy="927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2339627157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2459098345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2742881597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2988798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578510861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7455236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LANGUAGE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040133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7249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language_id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language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42703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CHARACTER(20)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of language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33321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1867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8618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F62003B-05FC-7E08-6AD3-490C6974C0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636529"/>
              </p:ext>
            </p:extLst>
          </p:nvPr>
        </p:nvGraphicFramePr>
        <p:xfrm>
          <a:off x="1143000" y="557666"/>
          <a:ext cx="9905999" cy="30340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1235873733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2875580655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2257996700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517419394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1154035455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295166121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FILM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860774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6944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Inventory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72978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title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 (225)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Title of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55050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description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TEXT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Description of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03151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release_year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year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Year film was released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88207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language_id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language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Language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483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rental_duration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Length of rental of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18566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rental_rate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NUMERIC(4,2)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Price of rental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3001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length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Length of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03914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replacement_cost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NUMERIC(5,2)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Cost to replace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9275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rating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mpaa_rating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Film rating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89456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was updated last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690995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special_features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TEXT[]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Description of special features in film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561794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fulltext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TSVECTOR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Keywords of film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011055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112F1FF-FC9E-1C83-0682-174ECD7FF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296120"/>
              </p:ext>
            </p:extLst>
          </p:nvPr>
        </p:nvGraphicFramePr>
        <p:xfrm>
          <a:off x="1143000" y="3759881"/>
          <a:ext cx="9905999" cy="11042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3847507473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1210874778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3552588329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326092288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513732898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60278664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CITY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85219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02455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city_id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city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Address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733171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city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VARYING(50)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of city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48251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SMALLINT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country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Foreign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Country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4552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updated last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7383806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CD4D7B8-E771-2C0C-FB61-F5ABC868DB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45016"/>
              </p:ext>
            </p:extLst>
          </p:nvPr>
        </p:nvGraphicFramePr>
        <p:xfrm>
          <a:off x="1143000" y="5081317"/>
          <a:ext cx="9905999" cy="927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2015">
                  <a:extLst>
                    <a:ext uri="{9D8B030D-6E8A-4147-A177-3AD203B41FA5}">
                      <a16:colId xmlns:a16="http://schemas.microsoft.com/office/drawing/2014/main" val="359951390"/>
                    </a:ext>
                  </a:extLst>
                </a:gridCol>
                <a:gridCol w="2654072">
                  <a:extLst>
                    <a:ext uri="{9D8B030D-6E8A-4147-A177-3AD203B41FA5}">
                      <a16:colId xmlns:a16="http://schemas.microsoft.com/office/drawing/2014/main" val="994226282"/>
                    </a:ext>
                  </a:extLst>
                </a:gridCol>
                <a:gridCol w="3529250">
                  <a:extLst>
                    <a:ext uri="{9D8B030D-6E8A-4147-A177-3AD203B41FA5}">
                      <a16:colId xmlns:a16="http://schemas.microsoft.com/office/drawing/2014/main" val="112056481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642680602"/>
                    </a:ext>
                  </a:extLst>
                </a:gridCol>
                <a:gridCol w="827614">
                  <a:extLst>
                    <a:ext uri="{9D8B030D-6E8A-4147-A177-3AD203B41FA5}">
                      <a16:colId xmlns:a16="http://schemas.microsoft.com/office/drawing/2014/main" val="217208229"/>
                    </a:ext>
                  </a:extLst>
                </a:gridCol>
                <a:gridCol w="1065434">
                  <a:extLst>
                    <a:ext uri="{9D8B030D-6E8A-4147-A177-3AD203B41FA5}">
                      <a16:colId xmlns:a16="http://schemas.microsoft.com/office/drawing/2014/main" val="173379354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sng" strike="noStrike">
                          <a:effectLst/>
                        </a:rPr>
                        <a:t>COUNTRY</a:t>
                      </a:r>
                      <a:endParaRPr lang="en-US" sz="1200" b="1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33725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Data Type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Description/Attribute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Key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to 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Links From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366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country_id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SERIAL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Number assigned to country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Primary Key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City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01089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country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CHARACTER VARYING(50)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Name of country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8440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last_updated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TIMESTAMP(6) WITHOUT TIME ZONE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Date entry last updated  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M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177593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067490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C429E7"/>
      </a:accent1>
      <a:accent2>
        <a:srgbClr val="6920D6"/>
      </a:accent2>
      <a:accent3>
        <a:srgbClr val="292CE7"/>
      </a:accent3>
      <a:accent4>
        <a:srgbClr val="1769D5"/>
      </a:accent4>
      <a:accent5>
        <a:srgbClr val="26BBD6"/>
      </a:accent5>
      <a:accent6>
        <a:srgbClr val="15C395"/>
      </a:accent6>
      <a:hlink>
        <a:srgbClr val="3E93BB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1231</Words>
  <Application>Microsoft Macintosh PowerPoint</Application>
  <PresentationFormat>Widescreen</PresentationFormat>
  <Paragraphs>581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ArialMT</vt:lpstr>
      <vt:lpstr>Calibri</vt:lpstr>
      <vt:lpstr>Grandview</vt:lpstr>
      <vt:lpstr>Wingdings</vt:lpstr>
      <vt:lpstr>CosineVTI</vt:lpstr>
      <vt:lpstr>Rockbuster Stealth 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 </dc:title>
  <dc:creator>Qualman, Allie (Student)</dc:creator>
  <cp:lastModifiedBy>Qualman, Allie (Student)</cp:lastModifiedBy>
  <cp:revision>1</cp:revision>
  <dcterms:created xsi:type="dcterms:W3CDTF">2022-06-02T18:00:02Z</dcterms:created>
  <dcterms:modified xsi:type="dcterms:W3CDTF">2022-06-02T18:19:55Z</dcterms:modified>
</cp:coreProperties>
</file>

<file path=docProps/thumbnail.jpeg>
</file>